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2" r:id="rId4"/>
    <p:sldId id="257" r:id="rId5"/>
    <p:sldId id="271" r:id="rId6"/>
    <p:sldId id="258" r:id="rId7"/>
    <p:sldId id="262" r:id="rId8"/>
    <p:sldId id="261" r:id="rId9"/>
    <p:sldId id="264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AA00"/>
    <a:srgbClr val="00A4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DB713-E587-0070-28B4-00E09D358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A9F0AB-B952-A895-3165-6DEA05C2C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A2C8AB-4A96-0503-ECCE-1A43E3455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54A7E7-0846-CB0C-C72F-EA55987CF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6868E-FA40-4289-F4C6-CF2137CB6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7624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C105B8-43AD-4499-DC77-6F12C4ECE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C9D6AF-D6E9-D08C-D90D-44E9FDA26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215DF3-9977-A753-48A8-2294F6B2A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17ACC1-6B08-5B92-29B8-2B27AAE18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A10040-1B4D-0C3A-8E6A-0BFE804C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3743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894F2-F579-42F5-CE6D-9AF8CE67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708FDF-5975-D5D4-9B18-584FE3F42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25A9A-79A7-F111-2907-438079FB8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3650C2-FC6C-0C79-966C-D8995D70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A092F2-7CFE-4A20-622E-208FB19F8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10012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5FBC52-B84C-F453-2237-0B3FF0E40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94C4A36-635B-4BBA-D986-AA0005BFC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85D287-A9E2-2AAD-5170-A2FFF07B7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1E2C3F-D370-B5DC-A619-8545421D6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8A7DC1-2EA1-8E5A-EF27-EBEC5AAF6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5E5120-C24C-36EE-E149-39E75F754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40842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976D3F-3BA3-CEF8-1C70-AD5B67CDC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7779D3-D7C1-CE00-7DB5-549382A05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BB4FD8-5344-567F-37E7-73BA40570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F31050C-DBDF-3C3F-8CBB-3A41BFB30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CA777EC-C730-530B-0E0E-7AC017C980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21408D5-7389-E7AB-04D7-DD5C5AC5A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A6D7813-F335-77DB-6574-31D09B5A3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81227DE-AB6F-CF72-B602-1F2447F1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2979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944674-A5C0-3E34-3B20-4EBAAB2F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02325F-BBF0-CD9B-705A-37C105375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A2C3C8E-C54F-27ED-7144-0DDD86588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154E6B1-4988-ED52-A481-3DB52DA9B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74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806E0B-46DC-0343-93FA-9A95BD01F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6E0AFDD-D489-81B1-2CBF-D6C02806E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E345B5-201D-6E5A-191C-FC5BEDE02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430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809A00-14DD-9F5F-1E05-3A8D00672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51B229-6E59-42BB-420A-7D1759AD2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0B7BE1D-7701-0316-8A85-1D3897660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36DA43-1D99-3A86-31F2-F2AF0BA4D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6B69F1E-0312-8ABC-96D6-C41D2D08B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C586D3-3F9F-76D0-B3E7-BD420521D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546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EE745-21AA-7D22-4911-F4CB92E8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710D5AB-D749-A2C4-91AE-1DD43552A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24D83E9-2FF0-301E-0ABC-B67C1B00B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9B7601F-969B-6DE4-19A0-B3DA254D9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D7418A-2E4A-52A1-C7D3-D5B2E481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1B7389A-6B97-3AFD-FA9C-16298FDB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38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1DDBC-446C-9969-9552-6BB197032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23AF0D2-FF57-BD38-5EBF-3E56A4D7F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682D64-C55E-F280-4045-5C552A3DA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7AEF73-58D8-F677-3061-15FA8224E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BBE5F8E-8346-973C-353A-8BE6420F4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61567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645E0A8-392D-7FBA-CB52-0BA77D43B4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BB86D02-06D9-6111-11FA-8F0DE43D9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DF4F0B-E5AD-71B9-D7DB-DC8FF08E4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859472-DD9C-15D1-084A-0C518CFC5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0C192A-558B-C0D5-6CF9-ED00B0821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927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B04EA37-C5D0-9D73-2BA8-020AB40C9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C0F8C2-52DE-8E03-A8E8-7B47DA390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C68CF8-14C3-D5F2-6504-1750ABD19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7E5CD4-677C-4C23-8D5F-E1069BD89469}" type="datetimeFigureOut">
              <a:rPr lang="es-CL" smtClean="0"/>
              <a:t>10-04-2025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3BE4952-44F6-D4E2-0C6A-FB180AA1F7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F5B741-2FF9-9EA8-64B4-39B5DB658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C5601E-5DA1-45BC-9A59-9BF454710841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9326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07C23BE-F65B-3A75-D8E5-6E7FA482E4CB}"/>
              </a:ext>
            </a:extLst>
          </p:cNvPr>
          <p:cNvSpPr txBox="1"/>
          <p:nvPr/>
        </p:nvSpPr>
        <p:spPr>
          <a:xfrm>
            <a:off x="825501" y="2288556"/>
            <a:ext cx="453201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6000"/>
              </a:lnSpc>
            </a:pPr>
            <a:r>
              <a:rPr lang="es-CL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de la</a:t>
            </a:r>
          </a:p>
          <a:p>
            <a:pPr>
              <a:lnSpc>
                <a:spcPts val="6000"/>
              </a:lnSpc>
            </a:pPr>
            <a:r>
              <a:rPr lang="es-CL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74477D-136E-928F-7749-EE509EC49009}"/>
              </a:ext>
            </a:extLst>
          </p:cNvPr>
          <p:cNvSpPr txBox="1"/>
          <p:nvPr/>
        </p:nvSpPr>
        <p:spPr>
          <a:xfrm>
            <a:off x="825501" y="5238218"/>
            <a:ext cx="2280176" cy="77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6500"/>
              </a:lnSpc>
            </a:pP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https://fae.usach.cl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C1D2A49-4CCE-5BA5-1814-E3FA0E12BC5B}"/>
              </a:ext>
            </a:extLst>
          </p:cNvPr>
          <p:cNvSpPr txBox="1"/>
          <p:nvPr/>
        </p:nvSpPr>
        <p:spPr>
          <a:xfrm>
            <a:off x="7851653" y="4447505"/>
            <a:ext cx="3745261" cy="146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C9779ED0-579D-15C2-63BB-2BA8B10943E8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FD92087-1375-641E-B083-21AC5E88C0BD}"/>
              </a:ext>
            </a:extLst>
          </p:cNvPr>
          <p:cNvSpPr txBox="1"/>
          <p:nvPr/>
        </p:nvSpPr>
        <p:spPr>
          <a:xfrm>
            <a:off x="825501" y="3781782"/>
            <a:ext cx="5003293" cy="751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6000"/>
              </a:lnSpc>
            </a:pPr>
            <a:r>
              <a:rPr lang="es-CL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del tema a presentar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EBED43B-1176-02CD-A72F-9DA0A329FC75}"/>
              </a:ext>
            </a:extLst>
          </p:cNvPr>
          <p:cNvSpPr/>
          <p:nvPr/>
        </p:nvSpPr>
        <p:spPr>
          <a:xfrm>
            <a:off x="1" y="5750015"/>
            <a:ext cx="825500" cy="165008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EBB132-3106-0B8F-443F-60D640AB6D1E}"/>
              </a:ext>
            </a:extLst>
          </p:cNvPr>
          <p:cNvSpPr txBox="1"/>
          <p:nvPr/>
        </p:nvSpPr>
        <p:spPr>
          <a:xfrm>
            <a:off x="935945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52148D1-DFAD-7AAE-E167-99C734D43929}"/>
              </a:ext>
            </a:extLst>
          </p:cNvPr>
          <p:cNvSpPr/>
          <p:nvPr/>
        </p:nvSpPr>
        <p:spPr>
          <a:xfrm>
            <a:off x="825501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11C0519A-44EA-A7F8-2818-AB68EB185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159" y="495955"/>
            <a:ext cx="2388340" cy="62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217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CB3E93-A83B-97CB-BD1A-35A9FA396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5E85EED-E7BB-E4EB-E352-ED5DE0783992}"/>
              </a:ext>
            </a:extLst>
          </p:cNvPr>
          <p:cNvSpPr txBox="1">
            <a:spLocks/>
          </p:cNvSpPr>
          <p:nvPr/>
        </p:nvSpPr>
        <p:spPr>
          <a:xfrm rot="16200000">
            <a:off x="101602" y="3464733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s-CL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Índice de</a:t>
            </a:r>
          </a:p>
          <a:p>
            <a:pPr algn="l">
              <a:lnSpc>
                <a:spcPts val="4300"/>
              </a:lnSpc>
            </a:pPr>
            <a:r>
              <a:rPr lang="es-CL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Contenidos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2E5113B-094F-5108-CA70-2435F0EF8652}"/>
              </a:ext>
            </a:extLst>
          </p:cNvPr>
          <p:cNvSpPr txBox="1"/>
          <p:nvPr/>
        </p:nvSpPr>
        <p:spPr>
          <a:xfrm>
            <a:off x="4316474" y="1528775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E4AE31D-CD12-DA98-1105-EC99BA7237F7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F9B2EC65-8900-FE05-1538-359E14AF9B0F}"/>
              </a:ext>
            </a:extLst>
          </p:cNvPr>
          <p:cNvCxnSpPr>
            <a:cxnSpLocks/>
          </p:cNvCxnSpPr>
          <p:nvPr/>
        </p:nvCxnSpPr>
        <p:spPr>
          <a:xfrm>
            <a:off x="3352800" y="0"/>
            <a:ext cx="0" cy="4695825"/>
          </a:xfrm>
          <a:prstGeom prst="line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BC58FAAA-4258-4321-F1E7-820CAE68CE7E}"/>
              </a:ext>
            </a:extLst>
          </p:cNvPr>
          <p:cNvSpPr txBox="1"/>
          <p:nvPr/>
        </p:nvSpPr>
        <p:spPr>
          <a:xfrm>
            <a:off x="5006813" y="1528775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D6B6F47-B1A9-C98E-1CE4-C11D652E2FD3}"/>
              </a:ext>
            </a:extLst>
          </p:cNvPr>
          <p:cNvSpPr txBox="1"/>
          <p:nvPr/>
        </p:nvSpPr>
        <p:spPr>
          <a:xfrm>
            <a:off x="5054505" y="1829448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Subtítlo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Tema 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E5D5332-7246-C026-C22E-57042BC5E24D}"/>
              </a:ext>
            </a:extLst>
          </p:cNvPr>
          <p:cNvSpPr txBox="1"/>
          <p:nvPr/>
        </p:nvSpPr>
        <p:spPr>
          <a:xfrm>
            <a:off x="4316474" y="2445701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8FA38F9-40BA-248F-F838-34E5841BAE49}"/>
              </a:ext>
            </a:extLst>
          </p:cNvPr>
          <p:cNvSpPr txBox="1"/>
          <p:nvPr/>
        </p:nvSpPr>
        <p:spPr>
          <a:xfrm>
            <a:off x="5006813" y="2445701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2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724E24B-A573-3188-692D-6DFD315BB42D}"/>
              </a:ext>
            </a:extLst>
          </p:cNvPr>
          <p:cNvSpPr txBox="1"/>
          <p:nvPr/>
        </p:nvSpPr>
        <p:spPr>
          <a:xfrm>
            <a:off x="5054505" y="2746374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Subtítlo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Tema 2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F70C5C9-9067-A3E6-7970-10A87555E673}"/>
              </a:ext>
            </a:extLst>
          </p:cNvPr>
          <p:cNvSpPr txBox="1"/>
          <p:nvPr/>
        </p:nvSpPr>
        <p:spPr>
          <a:xfrm>
            <a:off x="4316474" y="3380658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91DC94A-0465-EDF3-3001-70C436B0BF68}"/>
              </a:ext>
            </a:extLst>
          </p:cNvPr>
          <p:cNvSpPr txBox="1"/>
          <p:nvPr/>
        </p:nvSpPr>
        <p:spPr>
          <a:xfrm>
            <a:off x="5006813" y="3380658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78DA795-2AED-9986-946C-F088F7A3056B}"/>
              </a:ext>
            </a:extLst>
          </p:cNvPr>
          <p:cNvSpPr txBox="1"/>
          <p:nvPr/>
        </p:nvSpPr>
        <p:spPr>
          <a:xfrm>
            <a:off x="5054505" y="3681331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Subtítlo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Tema 2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6DD9026-4075-740E-925D-9BE1961AAAD9}"/>
              </a:ext>
            </a:extLst>
          </p:cNvPr>
          <p:cNvSpPr txBox="1"/>
          <p:nvPr/>
        </p:nvSpPr>
        <p:spPr>
          <a:xfrm>
            <a:off x="4316474" y="4342298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DD22B65-893B-4A1C-C7D2-82E20382CC28}"/>
              </a:ext>
            </a:extLst>
          </p:cNvPr>
          <p:cNvSpPr txBox="1"/>
          <p:nvPr/>
        </p:nvSpPr>
        <p:spPr>
          <a:xfrm>
            <a:off x="5006813" y="4342298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8D50156-C557-C898-BB78-17C5311051A5}"/>
              </a:ext>
            </a:extLst>
          </p:cNvPr>
          <p:cNvSpPr txBox="1"/>
          <p:nvPr/>
        </p:nvSpPr>
        <p:spPr>
          <a:xfrm>
            <a:off x="5054505" y="4642971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Subtítlo</a:t>
            </a:r>
            <a:r>
              <a:rPr lang="es-CL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Tema 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9DE5C9B-84BA-0D90-D334-6B5721F19832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AB60A27-1138-BA0C-C2AE-03854D07B92D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72763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B23ED1-8DBF-93A0-8E6E-A7CEEB32F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EB4385F-304B-1DCC-573C-000D1679C152}"/>
              </a:ext>
            </a:extLst>
          </p:cNvPr>
          <p:cNvSpPr txBox="1">
            <a:spLocks/>
          </p:cNvSpPr>
          <p:nvPr/>
        </p:nvSpPr>
        <p:spPr>
          <a:xfrm rot="16200000">
            <a:off x="101602" y="3464733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4300"/>
              </a:lnSpc>
            </a:pPr>
            <a:r>
              <a:rPr lang="es-CL" sz="4400" b="1" dirty="0">
                <a:solidFill>
                  <a:schemeClr val="bg1"/>
                </a:solidFill>
              </a:rPr>
              <a:t>Índice de</a:t>
            </a:r>
          </a:p>
          <a:p>
            <a:pPr algn="l">
              <a:lnSpc>
                <a:spcPts val="4300"/>
              </a:lnSpc>
            </a:pPr>
            <a:r>
              <a:rPr lang="es-CL" sz="4400" b="1" dirty="0">
                <a:solidFill>
                  <a:schemeClr val="bg1"/>
                </a:solidFill>
              </a:rPr>
              <a:t>Contenidos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1A6434E-6A1C-61DD-885C-791467A1BA60}"/>
              </a:ext>
            </a:extLst>
          </p:cNvPr>
          <p:cNvSpPr txBox="1"/>
          <p:nvPr/>
        </p:nvSpPr>
        <p:spPr>
          <a:xfrm>
            <a:off x="4316474" y="1528775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rgbClr val="EAA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8F6CA3A-B51C-3973-5E73-6C18129611A1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B0187A39-1387-FA9C-C724-59429DDD1600}"/>
              </a:ext>
            </a:extLst>
          </p:cNvPr>
          <p:cNvCxnSpPr>
            <a:cxnSpLocks/>
          </p:cNvCxnSpPr>
          <p:nvPr/>
        </p:nvCxnSpPr>
        <p:spPr>
          <a:xfrm>
            <a:off x="3352800" y="0"/>
            <a:ext cx="0" cy="469582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E9BCEFA-311C-56D8-B9E0-7A0CAD11C9C8}"/>
              </a:ext>
            </a:extLst>
          </p:cNvPr>
          <p:cNvSpPr txBox="1"/>
          <p:nvPr/>
        </p:nvSpPr>
        <p:spPr>
          <a:xfrm>
            <a:off x="5006813" y="1528775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E32D176-60A8-6E69-E40A-116B9AB7A242}"/>
              </a:ext>
            </a:extLst>
          </p:cNvPr>
          <p:cNvSpPr txBox="1"/>
          <p:nvPr/>
        </p:nvSpPr>
        <p:spPr>
          <a:xfrm>
            <a:off x="5054505" y="1829448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Tema 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107B7EC-2E3F-B7BD-27E3-24FFB6EE7E08}"/>
              </a:ext>
            </a:extLst>
          </p:cNvPr>
          <p:cNvSpPr txBox="1"/>
          <p:nvPr/>
        </p:nvSpPr>
        <p:spPr>
          <a:xfrm>
            <a:off x="4316474" y="2445701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rgbClr val="EAA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B42645-3D10-CB3F-B522-7CECBB43879C}"/>
              </a:ext>
            </a:extLst>
          </p:cNvPr>
          <p:cNvSpPr txBox="1"/>
          <p:nvPr/>
        </p:nvSpPr>
        <p:spPr>
          <a:xfrm>
            <a:off x="5006813" y="2445701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2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3D7BD7C-95AC-5F98-7A68-D63D6D61E27A}"/>
              </a:ext>
            </a:extLst>
          </p:cNvPr>
          <p:cNvSpPr txBox="1"/>
          <p:nvPr/>
        </p:nvSpPr>
        <p:spPr>
          <a:xfrm>
            <a:off x="5054505" y="2746374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Tema 2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28DA394-427F-C935-5221-D637F2D689BC}"/>
              </a:ext>
            </a:extLst>
          </p:cNvPr>
          <p:cNvSpPr txBox="1"/>
          <p:nvPr/>
        </p:nvSpPr>
        <p:spPr>
          <a:xfrm>
            <a:off x="4316474" y="3380658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rgbClr val="EAA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AF9874A-FE35-733B-6352-01BC4E504422}"/>
              </a:ext>
            </a:extLst>
          </p:cNvPr>
          <p:cNvSpPr txBox="1"/>
          <p:nvPr/>
        </p:nvSpPr>
        <p:spPr>
          <a:xfrm>
            <a:off x="5006813" y="3380658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2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E3746A0-E72C-8416-C4E3-7395B0D74134}"/>
              </a:ext>
            </a:extLst>
          </p:cNvPr>
          <p:cNvSpPr txBox="1"/>
          <p:nvPr/>
        </p:nvSpPr>
        <p:spPr>
          <a:xfrm>
            <a:off x="5054505" y="3681331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Tema 2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37BC2E6-7ECD-AAE9-3E11-A5AD053B5A6D}"/>
              </a:ext>
            </a:extLst>
          </p:cNvPr>
          <p:cNvSpPr txBox="1"/>
          <p:nvPr/>
        </p:nvSpPr>
        <p:spPr>
          <a:xfrm>
            <a:off x="4316474" y="4342298"/>
            <a:ext cx="690339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400" b="1" dirty="0">
                <a:solidFill>
                  <a:srgbClr val="EAAA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B2D925B-BF5F-C515-29E1-41B26C5B0169}"/>
              </a:ext>
            </a:extLst>
          </p:cNvPr>
          <p:cNvSpPr txBox="1"/>
          <p:nvPr/>
        </p:nvSpPr>
        <p:spPr>
          <a:xfrm>
            <a:off x="5006813" y="4342298"/>
            <a:ext cx="5261200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Tema 2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38009436-B151-0B1C-A44A-FA7080B42D76}"/>
              </a:ext>
            </a:extLst>
          </p:cNvPr>
          <p:cNvSpPr txBox="1"/>
          <p:nvPr/>
        </p:nvSpPr>
        <p:spPr>
          <a:xfrm>
            <a:off x="5054505" y="4642971"/>
            <a:ext cx="5261200" cy="3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 Tema 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21F6989-DB35-144A-6D75-0B070862F7C4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E7118348-DBA2-48F9-41F5-CA9AD70450DE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67520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 descr="Personas caminando en la banqueta&#10;&#10;El contenido generado por IA puede ser incorrecto.">
            <a:extLst>
              <a:ext uri="{FF2B5EF4-FFF2-40B4-BE49-F238E27FC236}">
                <a16:creationId xmlns:a16="http://schemas.microsoft.com/office/drawing/2014/main" id="{F5CE63E3-C882-57E7-376C-EA57B0860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3" name="Marcador de contenido 3">
            <a:extLst>
              <a:ext uri="{FF2B5EF4-FFF2-40B4-BE49-F238E27FC236}">
                <a16:creationId xmlns:a16="http://schemas.microsoft.com/office/drawing/2014/main" id="{D290F0E4-FC77-A913-7CDC-868D6EBC0E16}"/>
              </a:ext>
            </a:extLst>
          </p:cNvPr>
          <p:cNvSpPr txBox="1">
            <a:spLocks/>
          </p:cNvSpPr>
          <p:nvPr/>
        </p:nvSpPr>
        <p:spPr>
          <a:xfrm>
            <a:off x="7354826" y="1746390"/>
            <a:ext cx="3439304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3200" b="1" dirty="0">
                <a:solidFill>
                  <a:schemeClr val="bg1"/>
                </a:solidFill>
              </a:rPr>
              <a:t>Título tema</a:t>
            </a:r>
          </a:p>
        </p:txBody>
      </p:sp>
      <p:sp>
        <p:nvSpPr>
          <p:cNvPr id="44" name="Marcador de contenido 4">
            <a:extLst>
              <a:ext uri="{FF2B5EF4-FFF2-40B4-BE49-F238E27FC236}">
                <a16:creationId xmlns:a16="http://schemas.microsoft.com/office/drawing/2014/main" id="{7CE3F6FD-BF13-24DF-579E-D24B6EEC917A}"/>
              </a:ext>
            </a:extLst>
          </p:cNvPr>
          <p:cNvSpPr txBox="1">
            <a:spLocks/>
          </p:cNvSpPr>
          <p:nvPr/>
        </p:nvSpPr>
        <p:spPr>
          <a:xfrm>
            <a:off x="7354826" y="2160767"/>
            <a:ext cx="3439304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1800" dirty="0">
                <a:solidFill>
                  <a:schemeClr val="bg1"/>
                </a:solidFill>
              </a:rPr>
              <a:t>Subtítulo tema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97E5121B-7543-1C53-99BD-96AFA376F388}"/>
              </a:ext>
            </a:extLst>
          </p:cNvPr>
          <p:cNvSpPr txBox="1"/>
          <p:nvPr/>
        </p:nvSpPr>
        <p:spPr>
          <a:xfrm>
            <a:off x="7354826" y="2898994"/>
            <a:ext cx="3745261" cy="1755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21A6D434-FB6C-7F9C-0F40-377BFE6EEADF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3F9F7FA6-955F-DD1A-4579-7328A824D6E1}"/>
              </a:ext>
            </a:extLst>
          </p:cNvPr>
          <p:cNvSpPr/>
          <p:nvPr/>
        </p:nvSpPr>
        <p:spPr>
          <a:xfrm rot="5400000">
            <a:off x="7394695" y="2442350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08E26C0-B8E7-70C7-7EF7-F1DF6499D834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6D3308F-21A1-7AFD-5911-FC3EFC2FCDC3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1377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82568-5438-EED8-0902-639800723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n 37" descr="Personas caminando en la banqueta&#10;&#10;El contenido generado por IA puede ser incorrecto.">
            <a:extLst>
              <a:ext uri="{FF2B5EF4-FFF2-40B4-BE49-F238E27FC236}">
                <a16:creationId xmlns:a16="http://schemas.microsoft.com/office/drawing/2014/main" id="{ED491E74-9154-B357-518B-B3B7EB0C4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3" name="Marcador de contenido 3">
            <a:extLst>
              <a:ext uri="{FF2B5EF4-FFF2-40B4-BE49-F238E27FC236}">
                <a16:creationId xmlns:a16="http://schemas.microsoft.com/office/drawing/2014/main" id="{2FF794C7-EC46-BCB9-2EB1-551D601FB130}"/>
              </a:ext>
            </a:extLst>
          </p:cNvPr>
          <p:cNvSpPr txBox="1">
            <a:spLocks/>
          </p:cNvSpPr>
          <p:nvPr/>
        </p:nvSpPr>
        <p:spPr>
          <a:xfrm>
            <a:off x="7354826" y="1746390"/>
            <a:ext cx="3439304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Título tema</a:t>
            </a:r>
          </a:p>
        </p:txBody>
      </p:sp>
      <p:sp>
        <p:nvSpPr>
          <p:cNvPr id="44" name="Marcador de contenido 4">
            <a:extLst>
              <a:ext uri="{FF2B5EF4-FFF2-40B4-BE49-F238E27FC236}">
                <a16:creationId xmlns:a16="http://schemas.microsoft.com/office/drawing/2014/main" id="{4F67EB7A-9A59-3F7C-ADE1-52A87180B5B3}"/>
              </a:ext>
            </a:extLst>
          </p:cNvPr>
          <p:cNvSpPr txBox="1">
            <a:spLocks/>
          </p:cNvSpPr>
          <p:nvPr/>
        </p:nvSpPr>
        <p:spPr>
          <a:xfrm>
            <a:off x="7354826" y="2160767"/>
            <a:ext cx="3439304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tema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1A9740BF-650C-14AA-7D8A-E5B6FEF14AB1}"/>
              </a:ext>
            </a:extLst>
          </p:cNvPr>
          <p:cNvSpPr txBox="1"/>
          <p:nvPr/>
        </p:nvSpPr>
        <p:spPr>
          <a:xfrm>
            <a:off x="7354826" y="2898994"/>
            <a:ext cx="3745261" cy="1755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1D6036F8-0632-61CF-C0F3-1BD105A8A8EE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ángulo 1">
            <a:extLst>
              <a:ext uri="{FF2B5EF4-FFF2-40B4-BE49-F238E27FC236}">
                <a16:creationId xmlns:a16="http://schemas.microsoft.com/office/drawing/2014/main" id="{C83F5259-6E71-7DE0-27BD-87F3B64F51E9}"/>
              </a:ext>
            </a:extLst>
          </p:cNvPr>
          <p:cNvSpPr/>
          <p:nvPr/>
        </p:nvSpPr>
        <p:spPr>
          <a:xfrm rot="5400000">
            <a:off x="7394695" y="2442350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38AF6C-D178-F7AE-FAB9-835AA1C7A4EF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0AD43C6-7A78-2E15-A9B4-1BE30918D7D7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19650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EF77B2B-2F8C-9215-573C-A2A3AF4FFA6B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3B18B5D-2AAC-BE65-1801-FF5C4ADB31F2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54A31F8B-C386-1013-A08C-274DC363D6F3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Marcador de contenido 3">
            <a:extLst>
              <a:ext uri="{FF2B5EF4-FFF2-40B4-BE49-F238E27FC236}">
                <a16:creationId xmlns:a16="http://schemas.microsoft.com/office/drawing/2014/main" id="{C60F2E1C-5F66-4769-D35F-E5C8EA3FB863}"/>
              </a:ext>
            </a:extLst>
          </p:cNvPr>
          <p:cNvSpPr txBox="1">
            <a:spLocks/>
          </p:cNvSpPr>
          <p:nvPr/>
        </p:nvSpPr>
        <p:spPr>
          <a:xfrm>
            <a:off x="648870" y="3218022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4000" b="1" dirty="0">
                <a:solidFill>
                  <a:schemeClr val="bg1"/>
                </a:solidFill>
              </a:rPr>
              <a:t>Título tema </a:t>
            </a:r>
          </a:p>
        </p:txBody>
      </p:sp>
      <p:sp>
        <p:nvSpPr>
          <p:cNvPr id="16" name="Marcador de contenido 4">
            <a:extLst>
              <a:ext uri="{FF2B5EF4-FFF2-40B4-BE49-F238E27FC236}">
                <a16:creationId xmlns:a16="http://schemas.microsoft.com/office/drawing/2014/main" id="{C6EF1676-6A55-8625-2E99-FE52545E422D}"/>
              </a:ext>
            </a:extLst>
          </p:cNvPr>
          <p:cNvSpPr txBox="1">
            <a:spLocks/>
          </p:cNvSpPr>
          <p:nvPr/>
        </p:nvSpPr>
        <p:spPr>
          <a:xfrm>
            <a:off x="658395" y="3725703"/>
            <a:ext cx="3439304" cy="40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2000" dirty="0">
                <a:solidFill>
                  <a:schemeClr val="bg1"/>
                </a:solidFill>
              </a:rPr>
              <a:t>Subtítulo tema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71CE7FE-DF9E-CBE9-1A6A-C38D13A41ABE}"/>
              </a:ext>
            </a:extLst>
          </p:cNvPr>
          <p:cNvSpPr txBox="1"/>
          <p:nvPr/>
        </p:nvSpPr>
        <p:spPr>
          <a:xfrm>
            <a:off x="658395" y="4433900"/>
            <a:ext cx="6308462" cy="90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8F00434-82B7-B3C4-981B-7EEC3882E5F2}"/>
              </a:ext>
            </a:extLst>
          </p:cNvPr>
          <p:cNvSpPr/>
          <p:nvPr/>
        </p:nvSpPr>
        <p:spPr>
          <a:xfrm rot="5400000">
            <a:off x="714543" y="2680148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26653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A2D38E9-A2FD-BBE9-6234-B663D5CA1DA7}"/>
              </a:ext>
            </a:extLst>
          </p:cNvPr>
          <p:cNvSpPr txBox="1">
            <a:spLocks/>
          </p:cNvSpPr>
          <p:nvPr/>
        </p:nvSpPr>
        <p:spPr>
          <a:xfrm>
            <a:off x="648870" y="3218022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Título tema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2EE5393-1EA4-B4D7-72D2-FE9172B2FD12}"/>
              </a:ext>
            </a:extLst>
          </p:cNvPr>
          <p:cNvSpPr txBox="1">
            <a:spLocks/>
          </p:cNvSpPr>
          <p:nvPr/>
        </p:nvSpPr>
        <p:spPr>
          <a:xfrm>
            <a:off x="658395" y="3725703"/>
            <a:ext cx="3439304" cy="40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tema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098765D-BF91-980E-376E-20C09E386764}"/>
              </a:ext>
            </a:extLst>
          </p:cNvPr>
          <p:cNvSpPr txBox="1"/>
          <p:nvPr/>
        </p:nvSpPr>
        <p:spPr>
          <a:xfrm>
            <a:off x="658395" y="4433900"/>
            <a:ext cx="7428330" cy="909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7C602EA9-1369-CB1E-3F7D-3F1C1911F46E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C936EAE6-0DAA-EE64-97D8-C9725C9BA1CD}"/>
              </a:ext>
            </a:extLst>
          </p:cNvPr>
          <p:cNvSpPr/>
          <p:nvPr/>
        </p:nvSpPr>
        <p:spPr>
          <a:xfrm rot="5400000">
            <a:off x="714543" y="2680148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B561A2E-82ED-7B21-07A1-B13E82980409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DE78975-4CF2-6B77-8EC8-81FB737EF764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89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578ADFC9-5F6B-B513-5E30-F07EAAA17D26}"/>
              </a:ext>
            </a:extLst>
          </p:cNvPr>
          <p:cNvSpPr/>
          <p:nvPr/>
        </p:nvSpPr>
        <p:spPr>
          <a:xfrm>
            <a:off x="742511" y="1956911"/>
            <a:ext cx="3916576" cy="395517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8301905-2D8C-E111-511E-DDA219C60438}"/>
              </a:ext>
            </a:extLst>
          </p:cNvPr>
          <p:cNvSpPr txBox="1"/>
          <p:nvPr/>
        </p:nvSpPr>
        <p:spPr>
          <a:xfrm>
            <a:off x="483839" y="396622"/>
            <a:ext cx="2135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0092D6A-F813-6367-4F29-460B30847554}"/>
              </a:ext>
            </a:extLst>
          </p:cNvPr>
          <p:cNvSpPr/>
          <p:nvPr/>
        </p:nvSpPr>
        <p:spPr>
          <a:xfrm>
            <a:off x="373395" y="0"/>
            <a:ext cx="93331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29CAFFA8-E648-3DAA-C637-8AC21C236191}"/>
              </a:ext>
            </a:extLst>
          </p:cNvPr>
          <p:cNvSpPr txBox="1">
            <a:spLocks/>
          </p:cNvSpPr>
          <p:nvPr/>
        </p:nvSpPr>
        <p:spPr>
          <a:xfrm>
            <a:off x="5157945" y="2284269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4000" b="1" dirty="0">
                <a:solidFill>
                  <a:schemeClr val="bg1"/>
                </a:solidFill>
              </a:rPr>
              <a:t>Título tema </a:t>
            </a:r>
          </a:p>
        </p:txBody>
      </p:sp>
      <p:sp>
        <p:nvSpPr>
          <p:cNvPr id="15" name="Marcador de contenido 4">
            <a:extLst>
              <a:ext uri="{FF2B5EF4-FFF2-40B4-BE49-F238E27FC236}">
                <a16:creationId xmlns:a16="http://schemas.microsoft.com/office/drawing/2014/main" id="{EEF2F750-EE6A-E2A5-BD96-9D184D7BC2A1}"/>
              </a:ext>
            </a:extLst>
          </p:cNvPr>
          <p:cNvSpPr txBox="1">
            <a:spLocks/>
          </p:cNvSpPr>
          <p:nvPr/>
        </p:nvSpPr>
        <p:spPr>
          <a:xfrm>
            <a:off x="5167470" y="2791950"/>
            <a:ext cx="3439304" cy="40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2000" dirty="0">
                <a:solidFill>
                  <a:schemeClr val="bg1"/>
                </a:solidFill>
              </a:rPr>
              <a:t>Subtítulo tema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7A52D03-923F-2523-4C47-8976EBA91D2D}"/>
              </a:ext>
            </a:extLst>
          </p:cNvPr>
          <p:cNvSpPr txBox="1"/>
          <p:nvPr/>
        </p:nvSpPr>
        <p:spPr>
          <a:xfrm>
            <a:off x="5167470" y="3500147"/>
            <a:ext cx="5471501" cy="11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13D2269-29B7-2592-B807-C1FC016FE604}"/>
              </a:ext>
            </a:extLst>
          </p:cNvPr>
          <p:cNvSpPr/>
          <p:nvPr/>
        </p:nvSpPr>
        <p:spPr>
          <a:xfrm rot="5400000">
            <a:off x="5223618" y="1746395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7B0F4105-1390-6EAB-69F4-96825C041B0D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28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0BA345-478B-0D5F-4ED7-5ADCFE5E0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7CE4F34-F81D-FFD6-E85B-FC9CB1905700}"/>
              </a:ext>
            </a:extLst>
          </p:cNvPr>
          <p:cNvSpPr/>
          <p:nvPr/>
        </p:nvSpPr>
        <p:spPr>
          <a:xfrm>
            <a:off x="742511" y="1956911"/>
            <a:ext cx="3916576" cy="395517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F9CD2409-8FA1-3F78-4C14-B998CF0F68D0}"/>
              </a:ext>
            </a:extLst>
          </p:cNvPr>
          <p:cNvSpPr txBox="1">
            <a:spLocks/>
          </p:cNvSpPr>
          <p:nvPr/>
        </p:nvSpPr>
        <p:spPr>
          <a:xfrm>
            <a:off x="5157945" y="2284269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Título tema </a:t>
            </a:r>
          </a:p>
        </p:txBody>
      </p:sp>
      <p:sp>
        <p:nvSpPr>
          <p:cNvPr id="15" name="Marcador de contenido 4">
            <a:extLst>
              <a:ext uri="{FF2B5EF4-FFF2-40B4-BE49-F238E27FC236}">
                <a16:creationId xmlns:a16="http://schemas.microsoft.com/office/drawing/2014/main" id="{DE6A1898-7CB6-12E7-7DF5-86B191BFE85E}"/>
              </a:ext>
            </a:extLst>
          </p:cNvPr>
          <p:cNvSpPr txBox="1">
            <a:spLocks/>
          </p:cNvSpPr>
          <p:nvPr/>
        </p:nvSpPr>
        <p:spPr>
          <a:xfrm>
            <a:off x="5167470" y="2791950"/>
            <a:ext cx="3439304" cy="40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tema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E5F00FB-CD5B-B2B7-6FD4-D9B27ACB6554}"/>
              </a:ext>
            </a:extLst>
          </p:cNvPr>
          <p:cNvSpPr txBox="1"/>
          <p:nvPr/>
        </p:nvSpPr>
        <p:spPr>
          <a:xfrm>
            <a:off x="5167470" y="3500147"/>
            <a:ext cx="5471501" cy="11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49A72D01-8D74-0F7B-78C2-463B404CA369}"/>
              </a:ext>
            </a:extLst>
          </p:cNvPr>
          <p:cNvSpPr/>
          <p:nvPr/>
        </p:nvSpPr>
        <p:spPr>
          <a:xfrm rot="5400000">
            <a:off x="5223618" y="1746395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89911A7-D308-4B44-B5B9-00915C8D65AC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440510C-0357-81C0-AEA7-67AC4A39C5E0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4BE320E-E844-2ED8-031B-7125F4E11E47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009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B4535B-AE96-BA7B-5139-ED2E65682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DDD996-E0B5-601F-6279-8CB9AFF2A004}"/>
              </a:ext>
            </a:extLst>
          </p:cNvPr>
          <p:cNvSpPr txBox="1">
            <a:spLocks/>
          </p:cNvSpPr>
          <p:nvPr/>
        </p:nvSpPr>
        <p:spPr>
          <a:xfrm>
            <a:off x="4376348" y="1357313"/>
            <a:ext cx="3439304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3200" b="1" dirty="0">
                <a:solidFill>
                  <a:schemeClr val="bg1"/>
                </a:solidFill>
              </a:rPr>
              <a:t>Título tema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B818B8A5-F276-BC67-056F-4B308B99662B}"/>
              </a:ext>
            </a:extLst>
          </p:cNvPr>
          <p:cNvSpPr txBox="1">
            <a:spLocks/>
          </p:cNvSpPr>
          <p:nvPr/>
        </p:nvSpPr>
        <p:spPr>
          <a:xfrm>
            <a:off x="4376348" y="1739900"/>
            <a:ext cx="3439304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bg1"/>
                </a:solidFill>
              </a:rPr>
              <a:t>Subtítulo tema </a:t>
            </a:r>
          </a:p>
        </p:txBody>
      </p:sp>
      <p:sp>
        <p:nvSpPr>
          <p:cNvPr id="6" name="Marcador de contenido 3">
            <a:extLst>
              <a:ext uri="{FF2B5EF4-FFF2-40B4-BE49-F238E27FC236}">
                <a16:creationId xmlns:a16="http://schemas.microsoft.com/office/drawing/2014/main" id="{1F592B00-5656-7779-6AAF-A0F136957707}"/>
              </a:ext>
            </a:extLst>
          </p:cNvPr>
          <p:cNvSpPr txBox="1">
            <a:spLocks/>
          </p:cNvSpPr>
          <p:nvPr/>
        </p:nvSpPr>
        <p:spPr>
          <a:xfrm>
            <a:off x="1384300" y="3002489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2400" b="1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7" name="Marcador de contenido 4">
            <a:extLst>
              <a:ext uri="{FF2B5EF4-FFF2-40B4-BE49-F238E27FC236}">
                <a16:creationId xmlns:a16="http://schemas.microsoft.com/office/drawing/2014/main" id="{4A4D94FF-1C7F-7A38-2CB2-708BDE841714}"/>
              </a:ext>
            </a:extLst>
          </p:cNvPr>
          <p:cNvSpPr txBox="1">
            <a:spLocks/>
          </p:cNvSpPr>
          <p:nvPr/>
        </p:nvSpPr>
        <p:spPr>
          <a:xfrm>
            <a:off x="1035050" y="3443814"/>
            <a:ext cx="3060700" cy="32385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bg1"/>
                </a:solidFill>
              </a:rPr>
              <a:t>Contenido subtema tema 1</a:t>
            </a:r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738F8483-E8DD-2DAB-F470-15D1C483D3B2}"/>
              </a:ext>
            </a:extLst>
          </p:cNvPr>
          <p:cNvSpPr txBox="1">
            <a:spLocks/>
          </p:cNvSpPr>
          <p:nvPr/>
        </p:nvSpPr>
        <p:spPr>
          <a:xfrm>
            <a:off x="4914900" y="3012014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2400" b="1" dirty="0">
                <a:solidFill>
                  <a:schemeClr val="bg1"/>
                </a:solidFill>
              </a:rPr>
              <a:t>Subtítulo 2</a:t>
            </a:r>
          </a:p>
        </p:txBody>
      </p:sp>
      <p:sp>
        <p:nvSpPr>
          <p:cNvPr id="9" name="Marcador de contenido 4">
            <a:extLst>
              <a:ext uri="{FF2B5EF4-FFF2-40B4-BE49-F238E27FC236}">
                <a16:creationId xmlns:a16="http://schemas.microsoft.com/office/drawing/2014/main" id="{D2D6BF14-FD55-122B-E7F3-5564581DEED9}"/>
              </a:ext>
            </a:extLst>
          </p:cNvPr>
          <p:cNvSpPr txBox="1">
            <a:spLocks/>
          </p:cNvSpPr>
          <p:nvPr/>
        </p:nvSpPr>
        <p:spPr>
          <a:xfrm>
            <a:off x="4914900" y="3453339"/>
            <a:ext cx="2362200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bg1"/>
                </a:solidFill>
              </a:rPr>
              <a:t>Contenido subtema 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3D7A1FD-F8D7-5CF3-7C2E-D7C789715F79}"/>
              </a:ext>
            </a:extLst>
          </p:cNvPr>
          <p:cNvSpPr txBox="1"/>
          <p:nvPr/>
        </p:nvSpPr>
        <p:spPr>
          <a:xfrm>
            <a:off x="1178089" y="4084842"/>
            <a:ext cx="277462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8EE65EC-1BDA-8112-28F6-E6822AB2004E}"/>
              </a:ext>
            </a:extLst>
          </p:cNvPr>
          <p:cNvSpPr txBox="1"/>
          <p:nvPr/>
        </p:nvSpPr>
        <p:spPr>
          <a:xfrm>
            <a:off x="483839" y="396622"/>
            <a:ext cx="21350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6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F96925F0-5246-6FFD-4846-554D34A4ADB9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7AD2249-2A65-A8F3-CA9E-F0B41996CC98}"/>
              </a:ext>
            </a:extLst>
          </p:cNvPr>
          <p:cNvSpPr/>
          <p:nvPr/>
        </p:nvSpPr>
        <p:spPr>
          <a:xfrm>
            <a:off x="373395" y="0"/>
            <a:ext cx="93331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Marcador de contenido 3">
            <a:extLst>
              <a:ext uri="{FF2B5EF4-FFF2-40B4-BE49-F238E27FC236}">
                <a16:creationId xmlns:a16="http://schemas.microsoft.com/office/drawing/2014/main" id="{830DFCF8-88A7-D3D6-AC5D-F275D1727EFD}"/>
              </a:ext>
            </a:extLst>
          </p:cNvPr>
          <p:cNvSpPr txBox="1">
            <a:spLocks/>
          </p:cNvSpPr>
          <p:nvPr/>
        </p:nvSpPr>
        <p:spPr>
          <a:xfrm>
            <a:off x="8445500" y="3012014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2400" b="1" dirty="0">
                <a:solidFill>
                  <a:schemeClr val="bg1"/>
                </a:solidFill>
              </a:rPr>
              <a:t>Subtítulo 3</a:t>
            </a:r>
          </a:p>
        </p:txBody>
      </p:sp>
      <p:sp>
        <p:nvSpPr>
          <p:cNvPr id="19" name="Marcador de contenido 4">
            <a:extLst>
              <a:ext uri="{FF2B5EF4-FFF2-40B4-BE49-F238E27FC236}">
                <a16:creationId xmlns:a16="http://schemas.microsoft.com/office/drawing/2014/main" id="{187E94E9-C718-FFAE-16C6-AD04741A111F}"/>
              </a:ext>
            </a:extLst>
          </p:cNvPr>
          <p:cNvSpPr txBox="1">
            <a:spLocks/>
          </p:cNvSpPr>
          <p:nvPr/>
        </p:nvSpPr>
        <p:spPr>
          <a:xfrm>
            <a:off x="8445500" y="3453339"/>
            <a:ext cx="2362200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bg1"/>
                </a:solidFill>
              </a:rPr>
              <a:t>Contenido subtema 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E5EC0E5-8FC4-8224-1941-34E43B22E9CC}"/>
              </a:ext>
            </a:extLst>
          </p:cNvPr>
          <p:cNvSpPr txBox="1"/>
          <p:nvPr/>
        </p:nvSpPr>
        <p:spPr>
          <a:xfrm>
            <a:off x="4708689" y="4084842"/>
            <a:ext cx="277462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25FBE30-5FE6-44C1-6CC4-2F90DE63473B}"/>
              </a:ext>
            </a:extLst>
          </p:cNvPr>
          <p:cNvSpPr txBox="1"/>
          <p:nvPr/>
        </p:nvSpPr>
        <p:spPr>
          <a:xfrm>
            <a:off x="8239289" y="4084842"/>
            <a:ext cx="277462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C71BA642-AD78-7E93-DD37-BC40424DC10C}"/>
              </a:ext>
            </a:extLst>
          </p:cNvPr>
          <p:cNvSpPr/>
          <p:nvPr/>
        </p:nvSpPr>
        <p:spPr>
          <a:xfrm rot="5400000">
            <a:off x="6049334" y="1872955"/>
            <a:ext cx="93331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4D5241B-2E99-97A2-2F1D-D115F1D5F27C}"/>
              </a:ext>
            </a:extLst>
          </p:cNvPr>
          <p:cNvSpPr/>
          <p:nvPr/>
        </p:nvSpPr>
        <p:spPr>
          <a:xfrm rot="5400000" flipH="1">
            <a:off x="2542540" y="3432701"/>
            <a:ext cx="45719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82E9B98-B343-54BC-C075-197825073E8E}"/>
              </a:ext>
            </a:extLst>
          </p:cNvPr>
          <p:cNvSpPr/>
          <p:nvPr/>
        </p:nvSpPr>
        <p:spPr>
          <a:xfrm rot="5400000" flipH="1">
            <a:off x="6073139" y="3432701"/>
            <a:ext cx="45719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6E5043B-FFC8-D135-C3E1-8290DBD2D405}"/>
              </a:ext>
            </a:extLst>
          </p:cNvPr>
          <p:cNvSpPr/>
          <p:nvPr/>
        </p:nvSpPr>
        <p:spPr>
          <a:xfrm rot="5400000" flipH="1">
            <a:off x="9603741" y="3432701"/>
            <a:ext cx="45719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9234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E48C66-024F-EDF7-312D-0FCE60E98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020D919-B67F-E8E7-9810-143330B4AA46}"/>
              </a:ext>
            </a:extLst>
          </p:cNvPr>
          <p:cNvSpPr txBox="1">
            <a:spLocks/>
          </p:cNvSpPr>
          <p:nvPr/>
        </p:nvSpPr>
        <p:spPr>
          <a:xfrm>
            <a:off x="4376348" y="1357313"/>
            <a:ext cx="3439304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3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Título tema 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1E5CD37-EF17-6B7E-B957-276473BDFC5E}"/>
              </a:ext>
            </a:extLst>
          </p:cNvPr>
          <p:cNvSpPr txBox="1">
            <a:spLocks/>
          </p:cNvSpPr>
          <p:nvPr/>
        </p:nvSpPr>
        <p:spPr>
          <a:xfrm>
            <a:off x="4376348" y="1739900"/>
            <a:ext cx="3439304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tema </a:t>
            </a:r>
          </a:p>
        </p:txBody>
      </p:sp>
      <p:sp>
        <p:nvSpPr>
          <p:cNvPr id="6" name="Marcador de contenido 3">
            <a:extLst>
              <a:ext uri="{FF2B5EF4-FFF2-40B4-BE49-F238E27FC236}">
                <a16:creationId xmlns:a16="http://schemas.microsoft.com/office/drawing/2014/main" id="{6B3A292D-2B39-26D9-81B8-FBA2A2A83B0B}"/>
              </a:ext>
            </a:extLst>
          </p:cNvPr>
          <p:cNvSpPr txBox="1">
            <a:spLocks/>
          </p:cNvSpPr>
          <p:nvPr/>
        </p:nvSpPr>
        <p:spPr>
          <a:xfrm>
            <a:off x="1384300" y="3002489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1</a:t>
            </a:r>
          </a:p>
        </p:txBody>
      </p:sp>
      <p:sp>
        <p:nvSpPr>
          <p:cNvPr id="7" name="Marcador de contenido 4">
            <a:extLst>
              <a:ext uri="{FF2B5EF4-FFF2-40B4-BE49-F238E27FC236}">
                <a16:creationId xmlns:a16="http://schemas.microsoft.com/office/drawing/2014/main" id="{7E2D8786-1949-BB21-BD49-D7D7869E79FC}"/>
              </a:ext>
            </a:extLst>
          </p:cNvPr>
          <p:cNvSpPr txBox="1">
            <a:spLocks/>
          </p:cNvSpPr>
          <p:nvPr/>
        </p:nvSpPr>
        <p:spPr>
          <a:xfrm>
            <a:off x="1035050" y="3443814"/>
            <a:ext cx="3060700" cy="32385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Contenido subtema tema 1</a:t>
            </a:r>
          </a:p>
        </p:txBody>
      </p:sp>
      <p:sp>
        <p:nvSpPr>
          <p:cNvPr id="8" name="Marcador de contenido 3">
            <a:extLst>
              <a:ext uri="{FF2B5EF4-FFF2-40B4-BE49-F238E27FC236}">
                <a16:creationId xmlns:a16="http://schemas.microsoft.com/office/drawing/2014/main" id="{9DCF7C4F-BF31-382B-C691-862D865A0BBE}"/>
              </a:ext>
            </a:extLst>
          </p:cNvPr>
          <p:cNvSpPr txBox="1">
            <a:spLocks/>
          </p:cNvSpPr>
          <p:nvPr/>
        </p:nvSpPr>
        <p:spPr>
          <a:xfrm>
            <a:off x="4914900" y="3012014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2</a:t>
            </a:r>
          </a:p>
        </p:txBody>
      </p:sp>
      <p:sp>
        <p:nvSpPr>
          <p:cNvPr id="9" name="Marcador de contenido 4">
            <a:extLst>
              <a:ext uri="{FF2B5EF4-FFF2-40B4-BE49-F238E27FC236}">
                <a16:creationId xmlns:a16="http://schemas.microsoft.com/office/drawing/2014/main" id="{041FC13F-6964-B7F1-DDFF-B80A31EDF8FC}"/>
              </a:ext>
            </a:extLst>
          </p:cNvPr>
          <p:cNvSpPr txBox="1">
            <a:spLocks/>
          </p:cNvSpPr>
          <p:nvPr/>
        </p:nvSpPr>
        <p:spPr>
          <a:xfrm>
            <a:off x="4914900" y="3453339"/>
            <a:ext cx="2362200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Contenido subtema 2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7D5D9F7-516D-CDB8-1B8E-C3FA1AD4305F}"/>
              </a:ext>
            </a:extLst>
          </p:cNvPr>
          <p:cNvSpPr txBox="1"/>
          <p:nvPr/>
        </p:nvSpPr>
        <p:spPr>
          <a:xfrm>
            <a:off x="1178089" y="4084842"/>
            <a:ext cx="277462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A326587-0E45-8E8E-E9F8-AC29BF32088B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Marcador de contenido 3">
            <a:extLst>
              <a:ext uri="{FF2B5EF4-FFF2-40B4-BE49-F238E27FC236}">
                <a16:creationId xmlns:a16="http://schemas.microsoft.com/office/drawing/2014/main" id="{15169F79-F1A8-F42E-1D3B-5D5E733D00F9}"/>
              </a:ext>
            </a:extLst>
          </p:cNvPr>
          <p:cNvSpPr txBox="1">
            <a:spLocks/>
          </p:cNvSpPr>
          <p:nvPr/>
        </p:nvSpPr>
        <p:spPr>
          <a:xfrm>
            <a:off x="8445500" y="3012014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L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3</a:t>
            </a:r>
          </a:p>
        </p:txBody>
      </p:sp>
      <p:sp>
        <p:nvSpPr>
          <p:cNvPr id="19" name="Marcador de contenido 4">
            <a:extLst>
              <a:ext uri="{FF2B5EF4-FFF2-40B4-BE49-F238E27FC236}">
                <a16:creationId xmlns:a16="http://schemas.microsoft.com/office/drawing/2014/main" id="{7FFB2B28-C5A5-0C40-D875-562CB36D2268}"/>
              </a:ext>
            </a:extLst>
          </p:cNvPr>
          <p:cNvSpPr txBox="1">
            <a:spLocks/>
          </p:cNvSpPr>
          <p:nvPr/>
        </p:nvSpPr>
        <p:spPr>
          <a:xfrm>
            <a:off x="8445500" y="3453339"/>
            <a:ext cx="2362200" cy="3238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Contenido subtema 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7C1E4CC-DD86-7C49-B48A-4802F4163DEC}"/>
              </a:ext>
            </a:extLst>
          </p:cNvPr>
          <p:cNvSpPr txBox="1"/>
          <p:nvPr/>
        </p:nvSpPr>
        <p:spPr>
          <a:xfrm>
            <a:off x="4708689" y="4084842"/>
            <a:ext cx="277462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85F10D29-7719-2046-02F0-3B7AC170D764}"/>
              </a:ext>
            </a:extLst>
          </p:cNvPr>
          <p:cNvSpPr txBox="1"/>
          <p:nvPr/>
        </p:nvSpPr>
        <p:spPr>
          <a:xfrm>
            <a:off x="8239289" y="4084842"/>
            <a:ext cx="2774622" cy="168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6D7B2695-8F9F-9881-2999-F1A40D430E77}"/>
              </a:ext>
            </a:extLst>
          </p:cNvPr>
          <p:cNvSpPr/>
          <p:nvPr/>
        </p:nvSpPr>
        <p:spPr>
          <a:xfrm rot="5400000">
            <a:off x="6049334" y="1872955"/>
            <a:ext cx="93331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10E71B3-FF17-71E0-0979-80F2F500479C}"/>
              </a:ext>
            </a:extLst>
          </p:cNvPr>
          <p:cNvSpPr/>
          <p:nvPr/>
        </p:nvSpPr>
        <p:spPr>
          <a:xfrm rot="5400000" flipH="1">
            <a:off x="2542540" y="3432701"/>
            <a:ext cx="45719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1336473-1FD3-25E8-7809-FA73AE7D5F47}"/>
              </a:ext>
            </a:extLst>
          </p:cNvPr>
          <p:cNvSpPr/>
          <p:nvPr/>
        </p:nvSpPr>
        <p:spPr>
          <a:xfrm rot="5400000" flipH="1">
            <a:off x="6073139" y="3432701"/>
            <a:ext cx="45719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0E29AE4-E2E6-536A-220C-BAC990A5BFB6}"/>
              </a:ext>
            </a:extLst>
          </p:cNvPr>
          <p:cNvSpPr/>
          <p:nvPr/>
        </p:nvSpPr>
        <p:spPr>
          <a:xfrm rot="5400000" flipH="1">
            <a:off x="9603741" y="3432701"/>
            <a:ext cx="45719" cy="90487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677653F-1E34-C6F2-3713-EA9EDD376780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6D6B5AC-2719-8537-426A-A6E52878ABCF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3706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9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292013-B37D-CAB7-430F-9C458C844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AEC26352-0A34-C2A3-B585-91A1AAB5B922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0F64DF6A-6DF3-2E0A-E6B8-CFB9240E5245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:a16="http://schemas.microsoft.com/office/drawing/2014/main" id="{E729A01E-4AEB-02BD-C6FB-FF9393C9F184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Marcador de contenido 3">
            <a:extLst>
              <a:ext uri="{FF2B5EF4-FFF2-40B4-BE49-F238E27FC236}">
                <a16:creationId xmlns:a16="http://schemas.microsoft.com/office/drawing/2014/main" id="{AFD795FF-17B7-3A89-6051-15F84DF6B949}"/>
              </a:ext>
            </a:extLst>
          </p:cNvPr>
          <p:cNvSpPr txBox="1">
            <a:spLocks/>
          </p:cNvSpPr>
          <p:nvPr/>
        </p:nvSpPr>
        <p:spPr>
          <a:xfrm>
            <a:off x="648870" y="3218022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4000" b="1" dirty="0">
                <a:solidFill>
                  <a:schemeClr val="bg1"/>
                </a:solidFill>
              </a:rPr>
              <a:t>Título tema </a:t>
            </a:r>
          </a:p>
        </p:txBody>
      </p:sp>
      <p:sp>
        <p:nvSpPr>
          <p:cNvPr id="16" name="Marcador de contenido 4">
            <a:extLst>
              <a:ext uri="{FF2B5EF4-FFF2-40B4-BE49-F238E27FC236}">
                <a16:creationId xmlns:a16="http://schemas.microsoft.com/office/drawing/2014/main" id="{67ABD390-B817-AD10-20F3-75414EC3797E}"/>
              </a:ext>
            </a:extLst>
          </p:cNvPr>
          <p:cNvSpPr txBox="1">
            <a:spLocks/>
          </p:cNvSpPr>
          <p:nvPr/>
        </p:nvSpPr>
        <p:spPr>
          <a:xfrm>
            <a:off x="658395" y="3725703"/>
            <a:ext cx="3439304" cy="40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2000" dirty="0">
                <a:solidFill>
                  <a:schemeClr val="bg1"/>
                </a:solidFill>
              </a:rPr>
              <a:t>Subtítulo tema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4E4E448-0D06-35DA-5D20-1CF296340153}"/>
              </a:ext>
            </a:extLst>
          </p:cNvPr>
          <p:cNvSpPr txBox="1"/>
          <p:nvPr/>
        </p:nvSpPr>
        <p:spPr>
          <a:xfrm>
            <a:off x="658395" y="4433900"/>
            <a:ext cx="4056480" cy="990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5298793-8C4F-41A5-60F9-8ECC6E462531}"/>
              </a:ext>
            </a:extLst>
          </p:cNvPr>
          <p:cNvSpPr/>
          <p:nvPr/>
        </p:nvSpPr>
        <p:spPr>
          <a:xfrm rot="5400000">
            <a:off x="714543" y="2680148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Marcador de contenido 3">
            <a:extLst>
              <a:ext uri="{FF2B5EF4-FFF2-40B4-BE49-F238E27FC236}">
                <a16:creationId xmlns:a16="http://schemas.microsoft.com/office/drawing/2014/main" id="{1972E38C-19D1-7262-B82C-3467EA946625}"/>
              </a:ext>
            </a:extLst>
          </p:cNvPr>
          <p:cNvSpPr txBox="1">
            <a:spLocks/>
          </p:cNvSpPr>
          <p:nvPr/>
        </p:nvSpPr>
        <p:spPr>
          <a:xfrm>
            <a:off x="6072250" y="1160974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2C5404A-2AD1-A5D5-1208-9EC068EF6FE7}"/>
              </a:ext>
            </a:extLst>
          </p:cNvPr>
          <p:cNvSpPr txBox="1"/>
          <p:nvPr/>
        </p:nvSpPr>
        <p:spPr>
          <a:xfrm>
            <a:off x="6096000" y="1482772"/>
            <a:ext cx="4437125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25D33469-88ED-0587-3FF6-EBE3443A6859}"/>
              </a:ext>
            </a:extLst>
          </p:cNvPr>
          <p:cNvSpPr txBox="1">
            <a:spLocks/>
          </p:cNvSpPr>
          <p:nvPr/>
        </p:nvSpPr>
        <p:spPr>
          <a:xfrm>
            <a:off x="6072250" y="2258370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268E5E0-866A-ABB8-3720-DA552F695AAE}"/>
              </a:ext>
            </a:extLst>
          </p:cNvPr>
          <p:cNvSpPr txBox="1"/>
          <p:nvPr/>
        </p:nvSpPr>
        <p:spPr>
          <a:xfrm>
            <a:off x="6096000" y="2580168"/>
            <a:ext cx="42752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Marcador de contenido 3">
            <a:extLst>
              <a:ext uri="{FF2B5EF4-FFF2-40B4-BE49-F238E27FC236}">
                <a16:creationId xmlns:a16="http://schemas.microsoft.com/office/drawing/2014/main" id="{2317B887-2CFE-1FBA-74B1-FE5CB6DABD15}"/>
              </a:ext>
            </a:extLst>
          </p:cNvPr>
          <p:cNvSpPr txBox="1">
            <a:spLocks/>
          </p:cNvSpPr>
          <p:nvPr/>
        </p:nvSpPr>
        <p:spPr>
          <a:xfrm>
            <a:off x="6072250" y="3476920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08767E2-B8B0-B792-6F43-59BF9215902D}"/>
              </a:ext>
            </a:extLst>
          </p:cNvPr>
          <p:cNvSpPr txBox="1"/>
          <p:nvPr/>
        </p:nvSpPr>
        <p:spPr>
          <a:xfrm>
            <a:off x="6096000" y="3798718"/>
            <a:ext cx="42752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4E999F7A-EE9C-CBA5-C050-D2BA80CF8C6B}"/>
              </a:ext>
            </a:extLst>
          </p:cNvPr>
          <p:cNvSpPr txBox="1">
            <a:spLocks/>
          </p:cNvSpPr>
          <p:nvPr/>
        </p:nvSpPr>
        <p:spPr>
          <a:xfrm>
            <a:off x="6072250" y="4551767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chemeClr val="bg1"/>
                </a:solidFill>
              </a:rPr>
              <a:t>Subtítulo 1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3B2171C-D526-1B70-F084-0578C3D1EF40}"/>
              </a:ext>
            </a:extLst>
          </p:cNvPr>
          <p:cNvSpPr txBox="1"/>
          <p:nvPr/>
        </p:nvSpPr>
        <p:spPr>
          <a:xfrm>
            <a:off x="6096000" y="4873565"/>
            <a:ext cx="42752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051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A6618-9B79-667F-8BDC-A2225611C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C20FCA5-AD4E-D9D7-75E0-12780C84D716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Marcador de contenido 3">
            <a:extLst>
              <a:ext uri="{FF2B5EF4-FFF2-40B4-BE49-F238E27FC236}">
                <a16:creationId xmlns:a16="http://schemas.microsoft.com/office/drawing/2014/main" id="{5CA79075-F9A9-4D40-AAC3-4E68251E5909}"/>
              </a:ext>
            </a:extLst>
          </p:cNvPr>
          <p:cNvSpPr txBox="1">
            <a:spLocks/>
          </p:cNvSpPr>
          <p:nvPr/>
        </p:nvSpPr>
        <p:spPr>
          <a:xfrm>
            <a:off x="648870" y="3218022"/>
            <a:ext cx="3616325" cy="4219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CL" sz="4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Título tema </a:t>
            </a:r>
          </a:p>
        </p:txBody>
      </p:sp>
      <p:sp>
        <p:nvSpPr>
          <p:cNvPr id="16" name="Marcador de contenido 4">
            <a:extLst>
              <a:ext uri="{FF2B5EF4-FFF2-40B4-BE49-F238E27FC236}">
                <a16:creationId xmlns:a16="http://schemas.microsoft.com/office/drawing/2014/main" id="{281F58F1-3789-91EB-29BA-DB185CC314CB}"/>
              </a:ext>
            </a:extLst>
          </p:cNvPr>
          <p:cNvSpPr txBox="1">
            <a:spLocks/>
          </p:cNvSpPr>
          <p:nvPr/>
        </p:nvSpPr>
        <p:spPr>
          <a:xfrm>
            <a:off x="658395" y="3725703"/>
            <a:ext cx="3439304" cy="4092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C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Subtítulo tema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37FCC96-3381-10A8-E56F-52D370122109}"/>
              </a:ext>
            </a:extLst>
          </p:cNvPr>
          <p:cNvSpPr txBox="1"/>
          <p:nvPr/>
        </p:nvSpPr>
        <p:spPr>
          <a:xfrm>
            <a:off x="658395" y="4433900"/>
            <a:ext cx="4056480" cy="990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euismod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aliquam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volutpat. Ut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wisi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exerci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tation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ullamcorper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suscipit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lobortis</a:t>
            </a:r>
            <a:r>
              <a:rPr lang="es-CL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4A891B8-B7FF-3EC7-4C67-F7929FB1DEFC}"/>
              </a:ext>
            </a:extLst>
          </p:cNvPr>
          <p:cNvSpPr/>
          <p:nvPr/>
        </p:nvSpPr>
        <p:spPr>
          <a:xfrm rot="5400000">
            <a:off x="714543" y="2680148"/>
            <a:ext cx="80325" cy="541734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Marcador de contenido 3">
            <a:extLst>
              <a:ext uri="{FF2B5EF4-FFF2-40B4-BE49-F238E27FC236}">
                <a16:creationId xmlns:a16="http://schemas.microsoft.com/office/drawing/2014/main" id="{3531B4FC-E458-66D6-98D2-EBD4DA499237}"/>
              </a:ext>
            </a:extLst>
          </p:cNvPr>
          <p:cNvSpPr txBox="1">
            <a:spLocks/>
          </p:cNvSpPr>
          <p:nvPr/>
        </p:nvSpPr>
        <p:spPr>
          <a:xfrm>
            <a:off x="6072250" y="1160974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rgbClr val="00A499"/>
                </a:solidFill>
              </a:rPr>
              <a:t>Subtítulo 1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DFB35C2-E8F9-D6ED-4810-A2BEB94259B0}"/>
              </a:ext>
            </a:extLst>
          </p:cNvPr>
          <p:cNvSpPr txBox="1"/>
          <p:nvPr/>
        </p:nvSpPr>
        <p:spPr>
          <a:xfrm>
            <a:off x="6096000" y="1482772"/>
            <a:ext cx="4437125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3D0BC3C2-150E-68E5-87F3-1769B3BB94DE}"/>
              </a:ext>
            </a:extLst>
          </p:cNvPr>
          <p:cNvSpPr txBox="1">
            <a:spLocks/>
          </p:cNvSpPr>
          <p:nvPr/>
        </p:nvSpPr>
        <p:spPr>
          <a:xfrm>
            <a:off x="6072250" y="2258370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rgbClr val="00A499"/>
                </a:solidFill>
              </a:rPr>
              <a:t>Subtítulo 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6FFBD11-1558-6D9D-ABDB-601824B7956B}"/>
              </a:ext>
            </a:extLst>
          </p:cNvPr>
          <p:cNvSpPr txBox="1"/>
          <p:nvPr/>
        </p:nvSpPr>
        <p:spPr>
          <a:xfrm>
            <a:off x="6096000" y="2580168"/>
            <a:ext cx="42752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Marcador de contenido 3">
            <a:extLst>
              <a:ext uri="{FF2B5EF4-FFF2-40B4-BE49-F238E27FC236}">
                <a16:creationId xmlns:a16="http://schemas.microsoft.com/office/drawing/2014/main" id="{E00167E9-4E7E-8584-9DA6-0378ECF267C1}"/>
              </a:ext>
            </a:extLst>
          </p:cNvPr>
          <p:cNvSpPr txBox="1">
            <a:spLocks/>
          </p:cNvSpPr>
          <p:nvPr/>
        </p:nvSpPr>
        <p:spPr>
          <a:xfrm>
            <a:off x="6072250" y="3476920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rgbClr val="00A499"/>
                </a:solidFill>
              </a:rPr>
              <a:t>Subtítulo 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8DBB38B-5F02-EECD-2AC7-3DF1B657B6CD}"/>
              </a:ext>
            </a:extLst>
          </p:cNvPr>
          <p:cNvSpPr txBox="1"/>
          <p:nvPr/>
        </p:nvSpPr>
        <p:spPr>
          <a:xfrm>
            <a:off x="6096000" y="3798718"/>
            <a:ext cx="42752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Marcador de contenido 3">
            <a:extLst>
              <a:ext uri="{FF2B5EF4-FFF2-40B4-BE49-F238E27FC236}">
                <a16:creationId xmlns:a16="http://schemas.microsoft.com/office/drawing/2014/main" id="{B7267A4E-A575-C2C9-828E-695C04B890CA}"/>
              </a:ext>
            </a:extLst>
          </p:cNvPr>
          <p:cNvSpPr txBox="1">
            <a:spLocks/>
          </p:cNvSpPr>
          <p:nvPr/>
        </p:nvSpPr>
        <p:spPr>
          <a:xfrm>
            <a:off x="6072250" y="4551767"/>
            <a:ext cx="2362200" cy="323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C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CL" sz="2000" b="1" dirty="0">
                <a:solidFill>
                  <a:srgbClr val="00A499"/>
                </a:solidFill>
              </a:rPr>
              <a:t>Subtítulo 1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7F13DC-C0F0-F679-9243-C05F3A1143E3}"/>
              </a:ext>
            </a:extLst>
          </p:cNvPr>
          <p:cNvSpPr txBox="1"/>
          <p:nvPr/>
        </p:nvSpPr>
        <p:spPr>
          <a:xfrm>
            <a:off x="6096000" y="4873565"/>
            <a:ext cx="4275200" cy="531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ipsum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consectetuer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</a:t>
            </a:r>
            <a:r>
              <a:rPr lang="es-CL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L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nonummy</a:t>
            </a:r>
            <a:endParaRPr lang="es-CL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3031472-2539-454F-89E1-60C702361B5F}"/>
              </a:ext>
            </a:extLst>
          </p:cNvPr>
          <p:cNvSpPr txBox="1"/>
          <p:nvPr/>
        </p:nvSpPr>
        <p:spPr>
          <a:xfrm>
            <a:off x="483839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rgbClr val="00A4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1209DC8-DE32-E04B-9A53-28AC2810660A}"/>
              </a:ext>
            </a:extLst>
          </p:cNvPr>
          <p:cNvSpPr/>
          <p:nvPr/>
        </p:nvSpPr>
        <p:spPr>
          <a:xfrm>
            <a:off x="373395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6960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1EA1F3-C6B3-2296-20F2-82D88E87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5EF1B23-72C2-D5BF-6E76-84BCD2D26E4A}"/>
              </a:ext>
            </a:extLst>
          </p:cNvPr>
          <p:cNvSpPr txBox="1"/>
          <p:nvPr/>
        </p:nvSpPr>
        <p:spPr>
          <a:xfrm>
            <a:off x="825501" y="2288556"/>
            <a:ext cx="283923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6000"/>
              </a:lnSpc>
            </a:pPr>
            <a:r>
              <a:rPr lang="es-CL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Muchas</a:t>
            </a:r>
          </a:p>
          <a:p>
            <a:pPr>
              <a:lnSpc>
                <a:spcPts val="6000"/>
              </a:lnSpc>
            </a:pPr>
            <a:r>
              <a:rPr lang="es-CL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88DDFAD-DE05-0E82-78EE-A6D37DFE6E3F}"/>
              </a:ext>
            </a:extLst>
          </p:cNvPr>
          <p:cNvSpPr txBox="1"/>
          <p:nvPr/>
        </p:nvSpPr>
        <p:spPr>
          <a:xfrm>
            <a:off x="825501" y="5238218"/>
            <a:ext cx="2280176" cy="77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6500"/>
              </a:lnSpc>
            </a:pP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https://fae.usach.cl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9E82ED5C-3FE1-6C3B-4F85-5D140516F81A}"/>
              </a:ext>
            </a:extLst>
          </p:cNvPr>
          <p:cNvCxnSpPr/>
          <p:nvPr/>
        </p:nvCxnSpPr>
        <p:spPr>
          <a:xfrm>
            <a:off x="483839" y="6400800"/>
            <a:ext cx="11113075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8AB88A7-5F15-4F47-B90D-B4118AC6ABAD}"/>
              </a:ext>
            </a:extLst>
          </p:cNvPr>
          <p:cNvSpPr txBox="1"/>
          <p:nvPr/>
        </p:nvSpPr>
        <p:spPr>
          <a:xfrm>
            <a:off x="825501" y="3781782"/>
            <a:ext cx="3486852" cy="7511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6000"/>
              </a:lnSpc>
            </a:pPr>
            <a:r>
              <a:rPr lang="es-CL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Nombre presentador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42D6134-F03C-AAD4-15C8-A51E98F9D41C}"/>
              </a:ext>
            </a:extLst>
          </p:cNvPr>
          <p:cNvSpPr/>
          <p:nvPr/>
        </p:nvSpPr>
        <p:spPr>
          <a:xfrm>
            <a:off x="1" y="5750015"/>
            <a:ext cx="825500" cy="165008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91232E-F3D6-C945-DD80-9319527FB85B}"/>
              </a:ext>
            </a:extLst>
          </p:cNvPr>
          <p:cNvSpPr txBox="1"/>
          <p:nvPr/>
        </p:nvSpPr>
        <p:spPr>
          <a:xfrm>
            <a:off x="935945" y="396622"/>
            <a:ext cx="1884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FAE Usach</a:t>
            </a:r>
          </a:p>
          <a:p>
            <a:r>
              <a:rPr lang="es-CL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 con Valor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67BBB19-6AF8-3DED-36F9-123C59A6927E}"/>
              </a:ext>
            </a:extLst>
          </p:cNvPr>
          <p:cNvSpPr/>
          <p:nvPr/>
        </p:nvSpPr>
        <p:spPr>
          <a:xfrm>
            <a:off x="825501" y="0"/>
            <a:ext cx="93331" cy="847725"/>
          </a:xfrm>
          <a:prstGeom prst="rect">
            <a:avLst/>
          </a:prstGeom>
          <a:solidFill>
            <a:srgbClr val="EA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59442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929</Words>
  <Application>Microsoft Office PowerPoint</Application>
  <PresentationFormat>Panorámica</PresentationFormat>
  <Paragraphs>127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Mariana Sánchez</dc:creator>
  <cp:lastModifiedBy>Mariana Sánchez</cp:lastModifiedBy>
  <cp:revision>3</cp:revision>
  <dcterms:created xsi:type="dcterms:W3CDTF">2025-03-31T16:02:56Z</dcterms:created>
  <dcterms:modified xsi:type="dcterms:W3CDTF">2025-04-10T13:51:17Z</dcterms:modified>
</cp:coreProperties>
</file>